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7" r:id="rId5"/>
    <p:sldId id="259" r:id="rId6"/>
    <p:sldId id="258" r:id="rId7"/>
    <p:sldId id="260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8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8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2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6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086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2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7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5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4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0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4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FB8BE7E-629E-988B-3496-28D80C0C0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52" y="439003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6600" dirty="0"/>
              <a:t>Winter</a:t>
            </a:r>
          </a:p>
        </p:txBody>
      </p:sp>
      <p:sp>
        <p:nvSpPr>
          <p:cNvPr id="103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A9C80"/>
          </a:solidFill>
          <a:ln w="38100" cap="rnd">
            <a:solidFill>
              <a:srgbClr val="BA9C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514A328-D05E-CF9C-0170-2DF15A0DD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24" y="2759265"/>
            <a:ext cx="4243589" cy="3894083"/>
          </a:xfrm>
        </p:spPr>
        <p:txBody>
          <a:bodyPr>
            <a:normAutofit fontScale="92500" lnSpcReduction="10000"/>
          </a:bodyPr>
          <a:lstStyle/>
          <a:p>
            <a:r>
              <a:rPr lang="en-GB" sz="2400" b="1" dirty="0"/>
              <a:t>Weather conditions:</a:t>
            </a:r>
            <a:br>
              <a:rPr lang="en-GB" sz="2400" dirty="0"/>
            </a:br>
            <a:r>
              <a:rPr lang="en-GB" sz="2400" dirty="0"/>
              <a:t>Cold Temperatures, Snow and sometime</a:t>
            </a:r>
            <a:r>
              <a:rPr lang="hu-HU" sz="2400" dirty="0"/>
              <a:t>s</a:t>
            </a:r>
            <a:r>
              <a:rPr lang="en-GB" sz="2400" dirty="0"/>
              <a:t> Ice storms</a:t>
            </a:r>
            <a:r>
              <a:rPr lang="hu-HU" sz="2400" dirty="0"/>
              <a:t>, </a:t>
            </a:r>
            <a:r>
              <a:rPr lang="hu-HU" sz="2400" dirty="0" err="1"/>
              <a:t>blizzard</a:t>
            </a:r>
            <a:r>
              <a:rPr lang="hu-HU" sz="2400" dirty="0"/>
              <a:t>, </a:t>
            </a:r>
            <a:r>
              <a:rPr lang="hu-HU" sz="2400" dirty="0" err="1"/>
              <a:t>sleet</a:t>
            </a:r>
            <a:r>
              <a:rPr lang="hu-HU" sz="2400" dirty="0"/>
              <a:t>, </a:t>
            </a:r>
            <a:r>
              <a:rPr lang="hu-HU" sz="2400" dirty="0" err="1"/>
              <a:t>freezing</a:t>
            </a:r>
            <a:r>
              <a:rPr lang="hu-HU" sz="2400" dirty="0"/>
              <a:t>, </a:t>
            </a:r>
            <a:r>
              <a:rPr lang="hu-HU" sz="2400" dirty="0" err="1"/>
              <a:t>foggy</a:t>
            </a:r>
            <a:r>
              <a:rPr lang="hu-HU" sz="2400" dirty="0"/>
              <a:t>, </a:t>
            </a:r>
            <a:r>
              <a:rPr lang="hu-HU" sz="2400" dirty="0" err="1"/>
              <a:t>shorter</a:t>
            </a:r>
            <a:r>
              <a:rPr lang="hu-HU" sz="2400" dirty="0"/>
              <a:t> </a:t>
            </a:r>
            <a:r>
              <a:rPr lang="hu-HU" sz="2400" dirty="0" err="1"/>
              <a:t>days</a:t>
            </a:r>
            <a:endParaRPr lang="en-GB" sz="2400" dirty="0"/>
          </a:p>
          <a:p>
            <a:r>
              <a:rPr lang="en-GB" sz="2400" b="1" dirty="0"/>
              <a:t>Clothing:</a:t>
            </a:r>
            <a:br>
              <a:rPr lang="en-GB" sz="2400" dirty="0"/>
            </a:br>
            <a:r>
              <a:rPr lang="en-GB" sz="2400" dirty="0"/>
              <a:t>Coats, Jackets, Hats, Scarves, Gloves </a:t>
            </a:r>
            <a:r>
              <a:rPr lang="en-GB" sz="2800" dirty="0"/>
              <a:t>Warm Underwear, Boots</a:t>
            </a:r>
            <a:r>
              <a:rPr lang="hu-HU" sz="2800" dirty="0"/>
              <a:t>, </a:t>
            </a:r>
            <a:r>
              <a:rPr lang="hu-HU" sz="2800" dirty="0" err="1"/>
              <a:t>ski</a:t>
            </a:r>
            <a:r>
              <a:rPr lang="hu-HU" sz="2800" dirty="0"/>
              <a:t> </a:t>
            </a:r>
            <a:r>
              <a:rPr lang="hu-HU" sz="2800" dirty="0" err="1"/>
              <a:t>mask</a:t>
            </a:r>
            <a:endParaRPr lang="en-GB" sz="2800" dirty="0"/>
          </a:p>
          <a:p>
            <a:r>
              <a:rPr lang="en-GB" b="1" dirty="0"/>
              <a:t>Outdoor Activities:</a:t>
            </a:r>
          </a:p>
          <a:p>
            <a:pPr marL="0" indent="0">
              <a:buNone/>
            </a:pPr>
            <a:r>
              <a:rPr lang="en-GB" dirty="0"/>
              <a:t>   Skiing, Snowboarding, Ice skating, Sledding</a:t>
            </a:r>
            <a:r>
              <a:rPr lang="hu-HU" dirty="0"/>
              <a:t>, </a:t>
            </a:r>
            <a:r>
              <a:rPr lang="hu-HU" dirty="0" err="1"/>
              <a:t>snow</a:t>
            </a:r>
            <a:r>
              <a:rPr lang="hu-HU" dirty="0"/>
              <a:t> mobile, building a </a:t>
            </a:r>
            <a:r>
              <a:rPr lang="hu-HU" dirty="0" err="1"/>
              <a:t>snowman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Tíz bakancslistás és varázslatos téli kirándulóhely Magyarországon |  Traveladdict">
            <a:extLst>
              <a:ext uri="{FF2B5EF4-FFF2-40B4-BE49-F238E27FC236}">
                <a16:creationId xmlns:a16="http://schemas.microsoft.com/office/drawing/2014/main" id="{D9F41E4C-CDE6-CAF2-D981-1A32E7927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7" r="1081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59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3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1640A23-D4B7-A822-1162-CD2B30CB9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6600" dirty="0"/>
              <a:t>SUMMER</a:t>
            </a:r>
          </a:p>
        </p:txBody>
      </p:sp>
      <p:sp>
        <p:nvSpPr>
          <p:cNvPr id="308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A9C80"/>
          </a:solidFill>
          <a:ln w="38100" cap="rnd">
            <a:solidFill>
              <a:srgbClr val="BA9C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306755-1BB4-D474-27F9-8B558CA59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70000" lnSpcReduction="20000"/>
          </a:bodyPr>
          <a:lstStyle/>
          <a:p>
            <a:r>
              <a:rPr lang="hu-HU" sz="2800" b="1" dirty="0" err="1"/>
              <a:t>Weather</a:t>
            </a:r>
            <a:r>
              <a:rPr lang="hu-HU" sz="2800" b="1" dirty="0"/>
              <a:t> </a:t>
            </a:r>
            <a:r>
              <a:rPr lang="hu-HU" sz="2800" b="1" dirty="0" err="1"/>
              <a:t>conditions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sz="2800" dirty="0"/>
              <a:t>The </a:t>
            </a:r>
            <a:r>
              <a:rPr lang="hu-HU" sz="2800" dirty="0" err="1"/>
              <a:t>Warmest</a:t>
            </a:r>
            <a:r>
              <a:rPr lang="hu-HU" sz="2800" dirty="0"/>
              <a:t> </a:t>
            </a:r>
            <a:r>
              <a:rPr lang="hu-HU" sz="2800" dirty="0" err="1"/>
              <a:t>Season</a:t>
            </a:r>
            <a:r>
              <a:rPr lang="hu-HU" sz="2800" dirty="0"/>
              <a:t>, </a:t>
            </a:r>
            <a:r>
              <a:rPr lang="hu-HU" sz="2800" dirty="0" err="1"/>
              <a:t>Sunny</a:t>
            </a:r>
            <a:r>
              <a:rPr lang="hu-HU" sz="2800" dirty="0"/>
              <a:t>, </a:t>
            </a:r>
            <a:r>
              <a:rPr lang="hu-HU" sz="2800" dirty="0" err="1"/>
              <a:t>Generally</a:t>
            </a:r>
            <a:r>
              <a:rPr lang="hu-HU" sz="2800" dirty="0"/>
              <a:t> Hot, </a:t>
            </a:r>
            <a:r>
              <a:rPr lang="hu-HU" sz="2800" dirty="0" err="1"/>
              <a:t>O</a:t>
            </a:r>
            <a:r>
              <a:rPr lang="hu-HU" dirty="0" err="1"/>
              <a:t>ccasionaly</a:t>
            </a:r>
            <a:r>
              <a:rPr lang="hu-HU" dirty="0"/>
              <a:t> </a:t>
            </a:r>
            <a:r>
              <a:rPr lang="hu-HU" dirty="0" err="1"/>
              <a:t>Thunderstorms</a:t>
            </a:r>
            <a:r>
              <a:rPr lang="hu-HU" dirty="0"/>
              <a:t>, </a:t>
            </a:r>
            <a:r>
              <a:rPr lang="hu-HU" dirty="0" err="1"/>
              <a:t>hail</a:t>
            </a:r>
            <a:r>
              <a:rPr lang="hu-HU" dirty="0"/>
              <a:t> </a:t>
            </a:r>
            <a:r>
              <a:rPr lang="hu-HU" dirty="0" err="1"/>
              <a:t>storms</a:t>
            </a:r>
            <a:r>
              <a:rPr lang="hu-HU" dirty="0"/>
              <a:t>, </a:t>
            </a:r>
            <a:r>
              <a:rPr lang="hu-HU" dirty="0" err="1"/>
              <a:t>pollens</a:t>
            </a:r>
            <a:endParaRPr lang="hu-HU" dirty="0"/>
          </a:p>
          <a:p>
            <a:r>
              <a:rPr lang="hu-HU" sz="2800" b="1" dirty="0" err="1"/>
              <a:t>Clothing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sz="2800" dirty="0"/>
              <a:t>T-</a:t>
            </a:r>
            <a:r>
              <a:rPr lang="hu-HU" sz="2800" dirty="0" err="1"/>
              <a:t>shirts</a:t>
            </a:r>
            <a:r>
              <a:rPr lang="hu-HU" sz="2800" dirty="0"/>
              <a:t>, </a:t>
            </a:r>
            <a:r>
              <a:rPr lang="hu-HU" sz="2800" dirty="0" err="1"/>
              <a:t>tops</a:t>
            </a:r>
            <a:r>
              <a:rPr lang="hu-HU" sz="2800" dirty="0"/>
              <a:t>,</a:t>
            </a:r>
            <a:r>
              <a:rPr lang="hu-HU" dirty="0"/>
              <a:t> </a:t>
            </a:r>
            <a:r>
              <a:rPr lang="hu-HU" dirty="0" err="1"/>
              <a:t>skirts</a:t>
            </a:r>
            <a:r>
              <a:rPr lang="hu-HU" dirty="0"/>
              <a:t>, </a:t>
            </a:r>
            <a:r>
              <a:rPr lang="hu-HU" sz="2800" dirty="0" err="1"/>
              <a:t>Shorts</a:t>
            </a:r>
            <a:r>
              <a:rPr lang="hu-HU" sz="2800" dirty="0"/>
              <a:t>, </a:t>
            </a:r>
            <a:r>
              <a:rPr lang="hu-HU" sz="2800" dirty="0" err="1"/>
              <a:t>Sneakers</a:t>
            </a:r>
            <a:r>
              <a:rPr lang="hu-HU" sz="2800" dirty="0"/>
              <a:t>, </a:t>
            </a:r>
            <a:r>
              <a:rPr lang="hu-HU" sz="2800" dirty="0" err="1"/>
              <a:t>sandals</a:t>
            </a:r>
            <a:r>
              <a:rPr lang="hu-HU" sz="2800" dirty="0"/>
              <a:t>, </a:t>
            </a:r>
            <a:r>
              <a:rPr lang="hu-HU" sz="2800" dirty="0" err="1"/>
              <a:t>slippers</a:t>
            </a:r>
            <a:r>
              <a:rPr lang="hu-HU" sz="2800" dirty="0"/>
              <a:t> (</a:t>
            </a:r>
            <a:r>
              <a:rPr lang="hu-HU" sz="2800" dirty="0" err="1"/>
              <a:t>flipflops</a:t>
            </a:r>
            <a:r>
              <a:rPr lang="hu-HU" sz="2800" dirty="0"/>
              <a:t>, </a:t>
            </a:r>
            <a:r>
              <a:rPr lang="hu-HU" sz="2800" dirty="0" err="1"/>
              <a:t>mules</a:t>
            </a:r>
            <a:r>
              <a:rPr lang="hu-HU" sz="2800" dirty="0"/>
              <a:t>) </a:t>
            </a:r>
            <a:r>
              <a:rPr lang="hu-HU" sz="2800" dirty="0" err="1"/>
              <a:t>hats</a:t>
            </a:r>
            <a:r>
              <a:rPr lang="hu-HU" sz="2800" dirty="0"/>
              <a:t>, </a:t>
            </a:r>
            <a:r>
              <a:rPr lang="hu-HU" sz="2800" dirty="0" err="1"/>
              <a:t>sunglasses</a:t>
            </a:r>
            <a:r>
              <a:rPr lang="hu-HU" sz="2800" dirty="0"/>
              <a:t>, baseball </a:t>
            </a:r>
            <a:r>
              <a:rPr lang="hu-HU" sz="2800" dirty="0" err="1"/>
              <a:t>cap</a:t>
            </a:r>
            <a:endParaRPr lang="hu-HU" sz="2800" dirty="0"/>
          </a:p>
          <a:p>
            <a:r>
              <a:rPr lang="hu-HU" b="1" dirty="0" err="1"/>
              <a:t>Outdoor</a:t>
            </a:r>
            <a:r>
              <a:rPr lang="hu-HU" b="1" dirty="0"/>
              <a:t> </a:t>
            </a:r>
            <a:r>
              <a:rPr lang="hu-HU" b="1" dirty="0" err="1"/>
              <a:t>Activities</a:t>
            </a:r>
            <a:r>
              <a:rPr lang="hu-HU" b="1" dirty="0"/>
              <a:t>:</a:t>
            </a:r>
            <a:br>
              <a:rPr lang="hu-HU" b="1" dirty="0"/>
            </a:br>
            <a:r>
              <a:rPr lang="hu-HU" dirty="0" err="1"/>
              <a:t>Fishing</a:t>
            </a:r>
            <a:r>
              <a:rPr lang="hu-HU" dirty="0"/>
              <a:t>, </a:t>
            </a:r>
            <a:r>
              <a:rPr lang="hu-HU" dirty="0" err="1"/>
              <a:t>Swimming</a:t>
            </a:r>
            <a:r>
              <a:rPr lang="hu-HU" dirty="0"/>
              <a:t>, Barbecue, </a:t>
            </a:r>
            <a:r>
              <a:rPr lang="hu-HU" dirty="0" err="1"/>
              <a:t>Going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Beach, Surfing, </a:t>
            </a:r>
            <a:r>
              <a:rPr lang="hu-HU" dirty="0" err="1"/>
              <a:t>jetskiing</a:t>
            </a:r>
            <a:r>
              <a:rPr lang="hu-HU" dirty="0"/>
              <a:t>, </a:t>
            </a:r>
            <a:r>
              <a:rPr lang="hu-HU" dirty="0" err="1"/>
              <a:t>waterskiing</a:t>
            </a:r>
            <a:r>
              <a:rPr lang="hu-HU" dirty="0"/>
              <a:t>, </a:t>
            </a:r>
            <a:r>
              <a:rPr lang="hu-HU" dirty="0" err="1"/>
              <a:t>hiking</a:t>
            </a:r>
            <a:r>
              <a:rPr lang="hu-HU" dirty="0"/>
              <a:t>, </a:t>
            </a:r>
            <a:br>
              <a:rPr lang="hu-HU" b="1" dirty="0"/>
            </a:br>
            <a:endParaRPr lang="hu-HU" dirty="0"/>
          </a:p>
        </p:txBody>
      </p:sp>
      <p:pic>
        <p:nvPicPr>
          <p:cNvPr id="3076" name="Picture 4" descr="Nyári háttérképek: töltsd le a monitorodra a legszebb tengerpartokat! -  Utazás | Femina">
            <a:extLst>
              <a:ext uri="{FF2B5EF4-FFF2-40B4-BE49-F238E27FC236}">
                <a16:creationId xmlns:a16="http://schemas.microsoft.com/office/drawing/2014/main" id="{A95C84F6-8809-621E-4A1C-0AB80F381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r="19692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24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3115B4C-3F0A-82B4-3797-76BEFEAE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6600" dirty="0"/>
              <a:t>SPRING</a:t>
            </a:r>
          </a:p>
        </p:txBody>
      </p:sp>
      <p:sp>
        <p:nvSpPr>
          <p:cNvPr id="206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A9C80"/>
          </a:solidFill>
          <a:ln w="38100" cap="rnd">
            <a:solidFill>
              <a:srgbClr val="BA9C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4878C5-485D-6FA5-A681-3CA994C41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85000" lnSpcReduction="20000"/>
          </a:bodyPr>
          <a:lstStyle/>
          <a:p>
            <a:r>
              <a:rPr lang="en-GB" sz="2800" b="1" dirty="0"/>
              <a:t>Weather</a:t>
            </a:r>
            <a:r>
              <a:rPr lang="hu-HU" sz="2800" b="1" dirty="0"/>
              <a:t> </a:t>
            </a:r>
            <a:r>
              <a:rPr lang="hu-HU" sz="2800" b="1" dirty="0" err="1"/>
              <a:t>conditions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b="1" dirty="0" err="1"/>
              <a:t>Unpredictable</a:t>
            </a:r>
            <a:r>
              <a:rPr lang="hu-HU" b="1" dirty="0"/>
              <a:t>, </a:t>
            </a:r>
            <a:r>
              <a:rPr lang="en-US" dirty="0"/>
              <a:t>Sunny days may be followed by a week of stormy weather</a:t>
            </a:r>
            <a:r>
              <a:rPr lang="hu-HU" dirty="0"/>
              <a:t>, </a:t>
            </a:r>
            <a:r>
              <a:rPr lang="hu-HU" dirty="0" err="1"/>
              <a:t>windy</a:t>
            </a:r>
            <a:r>
              <a:rPr lang="hu-HU" dirty="0"/>
              <a:t>, </a:t>
            </a:r>
            <a:r>
              <a:rPr lang="hu-HU" dirty="0" err="1"/>
              <a:t>rainy</a:t>
            </a:r>
            <a:r>
              <a:rPr lang="hu-HU" dirty="0"/>
              <a:t>, </a:t>
            </a:r>
            <a:r>
              <a:rPr lang="hu-HU" dirty="0" err="1"/>
              <a:t>pollens</a:t>
            </a:r>
            <a:endParaRPr lang="hu-HU" dirty="0"/>
          </a:p>
          <a:p>
            <a:r>
              <a:rPr lang="hu-HU" sz="2800" b="1" dirty="0" err="1"/>
              <a:t>Clothing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dirty="0" err="1"/>
              <a:t>Jeans</a:t>
            </a:r>
            <a:r>
              <a:rPr lang="hu-HU" dirty="0"/>
              <a:t>, </a:t>
            </a:r>
            <a:r>
              <a:rPr lang="hu-HU" dirty="0" err="1"/>
              <a:t>Sweaters</a:t>
            </a:r>
            <a:r>
              <a:rPr lang="hu-HU" dirty="0"/>
              <a:t>, </a:t>
            </a:r>
            <a:r>
              <a:rPr lang="hu-HU" dirty="0" err="1"/>
              <a:t>Thin</a:t>
            </a:r>
            <a:r>
              <a:rPr lang="hu-HU" dirty="0"/>
              <a:t> </a:t>
            </a:r>
            <a:r>
              <a:rPr lang="hu-HU" dirty="0" err="1"/>
              <a:t>Coats</a:t>
            </a:r>
            <a:r>
              <a:rPr lang="hu-HU" dirty="0"/>
              <a:t>, </a:t>
            </a:r>
            <a:r>
              <a:rPr lang="hu-HU" dirty="0" err="1"/>
              <a:t>Jackets</a:t>
            </a:r>
            <a:r>
              <a:rPr lang="hu-HU" dirty="0"/>
              <a:t>, </a:t>
            </a:r>
            <a:r>
              <a:rPr lang="hu-HU" dirty="0" err="1"/>
              <a:t>Trousers</a:t>
            </a:r>
            <a:r>
              <a:rPr lang="hu-HU" dirty="0"/>
              <a:t>, </a:t>
            </a:r>
            <a:r>
              <a:rPr lang="hu-HU" dirty="0" err="1"/>
              <a:t>Sneakers</a:t>
            </a:r>
            <a:r>
              <a:rPr lang="hu-HU" dirty="0"/>
              <a:t>, </a:t>
            </a:r>
            <a:r>
              <a:rPr lang="hu-HU" dirty="0" err="1"/>
              <a:t>Boots</a:t>
            </a:r>
            <a:endParaRPr lang="hu-HU" dirty="0"/>
          </a:p>
          <a:p>
            <a:r>
              <a:rPr lang="hu-HU" b="1" dirty="0" err="1"/>
              <a:t>Outdoor</a:t>
            </a:r>
            <a:r>
              <a:rPr lang="hu-HU" b="1" dirty="0"/>
              <a:t> </a:t>
            </a:r>
            <a:r>
              <a:rPr lang="hu-HU" b="1" dirty="0" err="1"/>
              <a:t>Activities</a:t>
            </a:r>
            <a:r>
              <a:rPr lang="hu-HU" b="1" dirty="0"/>
              <a:t>:</a:t>
            </a:r>
            <a:br>
              <a:rPr lang="hu-HU" b="1" dirty="0"/>
            </a:br>
            <a:r>
              <a:rPr lang="hu-HU" dirty="0"/>
              <a:t>Camping, </a:t>
            </a:r>
            <a:r>
              <a:rPr lang="hu-HU" dirty="0" err="1"/>
              <a:t>Hiking</a:t>
            </a:r>
            <a:r>
              <a:rPr lang="hu-HU" dirty="0"/>
              <a:t>, </a:t>
            </a:r>
            <a:r>
              <a:rPr lang="hu-HU" dirty="0" err="1"/>
              <a:t>Cycling</a:t>
            </a:r>
            <a:r>
              <a:rPr lang="hu-HU" dirty="0"/>
              <a:t>, </a:t>
            </a:r>
            <a:r>
              <a:rPr lang="hu-HU" dirty="0" err="1"/>
              <a:t>Going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a </a:t>
            </a:r>
            <a:r>
              <a:rPr lang="hu-HU" dirty="0" err="1"/>
              <a:t>Picnic</a:t>
            </a:r>
            <a:r>
              <a:rPr lang="hu-HU" dirty="0"/>
              <a:t>, </a:t>
            </a:r>
            <a:r>
              <a:rPr lang="hu-HU" dirty="0" err="1"/>
              <a:t>Gardening</a:t>
            </a:r>
            <a:r>
              <a:rPr lang="hu-HU" dirty="0"/>
              <a:t> (</a:t>
            </a:r>
            <a:r>
              <a:rPr lang="hu-HU" dirty="0" err="1"/>
              <a:t>digging</a:t>
            </a:r>
            <a:r>
              <a:rPr lang="hu-HU" dirty="0"/>
              <a:t>, </a:t>
            </a:r>
            <a:r>
              <a:rPr lang="hu-HU" dirty="0" err="1"/>
              <a:t>planting</a:t>
            </a:r>
            <a:r>
              <a:rPr lang="hu-HU" dirty="0"/>
              <a:t>)</a:t>
            </a:r>
          </a:p>
          <a:p>
            <a:pPr marL="0" indent="0">
              <a:buNone/>
            </a:pPr>
            <a:endParaRPr lang="hu-HU" b="1" dirty="0"/>
          </a:p>
        </p:txBody>
      </p:sp>
      <p:pic>
        <p:nvPicPr>
          <p:cNvPr id="2054" name="Picture 6" descr="Gyönyörű tavaszi táj háttér HD háttérkép letöltése">
            <a:extLst>
              <a:ext uri="{FF2B5EF4-FFF2-40B4-BE49-F238E27FC236}">
                <a16:creationId xmlns:a16="http://schemas.microsoft.com/office/drawing/2014/main" id="{8DA67D44-3DC8-EAD2-2DC1-35A5D4E30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4" r="3064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4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2ED6892-1AE0-0E31-B32E-59C71474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6600" dirty="0"/>
              <a:t>AUTUMN</a:t>
            </a:r>
          </a:p>
        </p:txBody>
      </p:sp>
      <p:sp>
        <p:nvSpPr>
          <p:cNvPr id="410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A9C80"/>
          </a:solidFill>
          <a:ln w="38100" cap="rnd">
            <a:solidFill>
              <a:srgbClr val="BA9C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633FC7-958B-BEFF-98CE-6ED109A0E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85000" lnSpcReduction="20000"/>
          </a:bodyPr>
          <a:lstStyle/>
          <a:p>
            <a:r>
              <a:rPr lang="hu-HU" sz="2800" b="1" dirty="0" err="1"/>
              <a:t>Weather</a:t>
            </a:r>
            <a:r>
              <a:rPr lang="hu-HU" sz="2800" b="1" dirty="0"/>
              <a:t> </a:t>
            </a:r>
            <a:r>
              <a:rPr lang="hu-HU" sz="2800" b="1" dirty="0" err="1"/>
              <a:t>conditions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sz="2800" b="1" dirty="0"/>
              <a:t>The </a:t>
            </a:r>
            <a:r>
              <a:rPr lang="hu-HU" sz="2800" b="1" dirty="0" err="1"/>
              <a:t>Weather</a:t>
            </a:r>
            <a:r>
              <a:rPr lang="hu-HU" sz="2800" b="1" dirty="0"/>
              <a:t> </a:t>
            </a:r>
            <a:r>
              <a:rPr lang="hu-HU" sz="2800" b="1" dirty="0" err="1"/>
              <a:t>gets</a:t>
            </a:r>
            <a:r>
              <a:rPr lang="hu-HU" sz="2800" b="1" dirty="0"/>
              <a:t> </a:t>
            </a:r>
            <a:r>
              <a:rPr lang="hu-HU" sz="2800" b="1" dirty="0" err="1"/>
              <a:t>Colder</a:t>
            </a:r>
            <a:r>
              <a:rPr lang="hu-HU" b="1" dirty="0"/>
              <a:t>, </a:t>
            </a:r>
            <a:r>
              <a:rPr lang="hu-HU" b="1" dirty="0" err="1"/>
              <a:t>Windy</a:t>
            </a:r>
            <a:r>
              <a:rPr lang="hu-HU" b="1" dirty="0"/>
              <a:t> and </a:t>
            </a:r>
            <a:r>
              <a:rPr lang="hu-HU" b="1" dirty="0" err="1"/>
              <a:t>Rainy</a:t>
            </a:r>
            <a:r>
              <a:rPr lang="hu-HU" b="1" dirty="0"/>
              <a:t>, </a:t>
            </a:r>
            <a:r>
              <a:rPr lang="hu-HU" b="1" dirty="0" err="1"/>
              <a:t>foggy</a:t>
            </a:r>
            <a:endParaRPr lang="hu-HU" b="1" dirty="0"/>
          </a:p>
          <a:p>
            <a:r>
              <a:rPr lang="hu-HU" sz="2800" b="1" dirty="0" err="1"/>
              <a:t>Clothing</a:t>
            </a:r>
            <a:r>
              <a:rPr lang="hu-HU" sz="2800" b="1" dirty="0"/>
              <a:t>:</a:t>
            </a:r>
            <a:br>
              <a:rPr lang="hu-HU" sz="2800" b="1" dirty="0"/>
            </a:br>
            <a:r>
              <a:rPr lang="hu-HU" sz="2800" b="1" dirty="0" err="1"/>
              <a:t>Sweatshirts</a:t>
            </a:r>
            <a:r>
              <a:rPr lang="hu-HU" sz="2800" b="1" dirty="0"/>
              <a:t>, </a:t>
            </a:r>
            <a:r>
              <a:rPr lang="hu-HU" sz="2800" b="1" dirty="0" err="1"/>
              <a:t>Jackets</a:t>
            </a:r>
            <a:r>
              <a:rPr lang="hu-HU" sz="2800" b="1" dirty="0"/>
              <a:t>, </a:t>
            </a:r>
            <a:r>
              <a:rPr lang="hu-HU" sz="2800" b="1" dirty="0" err="1"/>
              <a:t>Coats</a:t>
            </a:r>
            <a:r>
              <a:rPr lang="hu-HU" sz="2800" b="1" dirty="0"/>
              <a:t>, </a:t>
            </a:r>
            <a:r>
              <a:rPr lang="hu-HU" sz="2800" b="1" dirty="0" err="1"/>
              <a:t>Cardigans</a:t>
            </a:r>
            <a:r>
              <a:rPr lang="hu-HU" sz="2800" b="1" dirty="0"/>
              <a:t>, </a:t>
            </a:r>
            <a:r>
              <a:rPr lang="hu-HU" sz="2800" b="1" dirty="0" err="1"/>
              <a:t>Boots</a:t>
            </a:r>
            <a:r>
              <a:rPr lang="hu-HU" sz="2800" b="1" dirty="0"/>
              <a:t>, </a:t>
            </a:r>
            <a:r>
              <a:rPr lang="hu-HU" sz="2800" b="1" dirty="0" err="1"/>
              <a:t>Trousers</a:t>
            </a:r>
            <a:r>
              <a:rPr lang="hu-HU" sz="2800" b="1" dirty="0"/>
              <a:t>, </a:t>
            </a:r>
            <a:r>
              <a:rPr lang="hu-HU" sz="2800" b="1" dirty="0" err="1"/>
              <a:t>Jeans</a:t>
            </a:r>
            <a:r>
              <a:rPr lang="hu-HU" sz="2800" b="1" dirty="0"/>
              <a:t>, </a:t>
            </a:r>
            <a:r>
              <a:rPr lang="hu-HU" sz="2800" b="1" dirty="0" err="1"/>
              <a:t>Hats</a:t>
            </a:r>
            <a:endParaRPr lang="hu-HU" sz="2800" b="1" dirty="0"/>
          </a:p>
          <a:p>
            <a:r>
              <a:rPr lang="hu-HU" b="1" dirty="0" err="1"/>
              <a:t>Outdoor</a:t>
            </a:r>
            <a:r>
              <a:rPr lang="hu-HU" b="1" dirty="0"/>
              <a:t> </a:t>
            </a:r>
            <a:r>
              <a:rPr lang="hu-HU" b="1" dirty="0" err="1"/>
              <a:t>Activities</a:t>
            </a:r>
            <a:r>
              <a:rPr lang="hu-HU" b="1" dirty="0"/>
              <a:t>:</a:t>
            </a:r>
            <a:br>
              <a:rPr lang="hu-HU" b="1" dirty="0"/>
            </a:br>
            <a:r>
              <a:rPr lang="hu-HU" b="1" dirty="0" err="1"/>
              <a:t>Pumpkin</a:t>
            </a:r>
            <a:r>
              <a:rPr lang="hu-HU" b="1" dirty="0"/>
              <a:t> </a:t>
            </a:r>
            <a:r>
              <a:rPr lang="hu-HU" b="1" dirty="0" err="1"/>
              <a:t>Carving</a:t>
            </a:r>
            <a:r>
              <a:rPr lang="hu-HU" b="1" dirty="0"/>
              <a:t>, </a:t>
            </a:r>
            <a:r>
              <a:rPr lang="hu-HU" b="1" dirty="0" err="1"/>
              <a:t>Planting</a:t>
            </a:r>
            <a:r>
              <a:rPr lang="hu-HU" b="1" dirty="0"/>
              <a:t> </a:t>
            </a:r>
            <a:r>
              <a:rPr lang="hu-HU" b="1" dirty="0" err="1"/>
              <a:t>Flower</a:t>
            </a:r>
            <a:r>
              <a:rPr lang="hu-HU" b="1" dirty="0"/>
              <a:t> </a:t>
            </a:r>
            <a:r>
              <a:rPr lang="hu-HU" b="1" dirty="0" err="1"/>
              <a:t>Bulbs</a:t>
            </a:r>
            <a:r>
              <a:rPr lang="hu-HU" b="1" dirty="0"/>
              <a:t>, </a:t>
            </a:r>
            <a:r>
              <a:rPr lang="hu-HU" b="1" dirty="0" err="1"/>
              <a:t>Watching</a:t>
            </a:r>
            <a:r>
              <a:rPr lang="hu-HU" b="1" dirty="0"/>
              <a:t>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Sunset</a:t>
            </a:r>
            <a:r>
              <a:rPr lang="hu-HU" b="1" dirty="0"/>
              <a:t>/</a:t>
            </a:r>
            <a:r>
              <a:rPr lang="hu-HU" b="1" dirty="0" err="1"/>
              <a:t>Sunrise</a:t>
            </a:r>
            <a:r>
              <a:rPr lang="hu-HU" b="1" dirty="0"/>
              <a:t>, </a:t>
            </a:r>
            <a:r>
              <a:rPr lang="hu-HU" b="1" dirty="0" err="1"/>
              <a:t>harvesting</a:t>
            </a:r>
            <a:br>
              <a:rPr lang="hu-HU" b="1" dirty="0"/>
            </a:br>
            <a:endParaRPr lang="hu-HU" dirty="0"/>
          </a:p>
        </p:txBody>
      </p:sp>
      <p:pic>
        <p:nvPicPr>
          <p:cNvPr id="4098" name="Picture 2" descr="Autumn landscapes - Őszi tájképek - Megaport Media - képek, videók,  animációk">
            <a:extLst>
              <a:ext uri="{FF2B5EF4-FFF2-40B4-BE49-F238E27FC236}">
                <a16:creationId xmlns:a16="http://schemas.microsoft.com/office/drawing/2014/main" id="{9F3F0225-3C5B-5D65-04A1-025E760DD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1" r="1915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77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73297b-9835-441c-9cdb-d9c277d421e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6D1B51AF5017E4DA2BC7CC8A4C3009A" ma:contentTypeVersion="7" ma:contentTypeDescription="Új dokumentum létrehozása." ma:contentTypeScope="" ma:versionID="ad52913ba68b467f525356e59867b068">
  <xsd:schema xmlns:xsd="http://www.w3.org/2001/XMLSchema" xmlns:xs="http://www.w3.org/2001/XMLSchema" xmlns:p="http://schemas.microsoft.com/office/2006/metadata/properties" xmlns:ns3="7a269d73-7136-4ae3-aa73-8c63a5ea9d22" xmlns:ns4="7673297b-9835-441c-9cdb-d9c277d421e1" targetNamespace="http://schemas.microsoft.com/office/2006/metadata/properties" ma:root="true" ma:fieldsID="0b5e7d754bb18c8547474f99fc8c892c" ns3:_="" ns4:_="">
    <xsd:import namespace="7a269d73-7136-4ae3-aa73-8c63a5ea9d22"/>
    <xsd:import namespace="7673297b-9835-441c-9cdb-d9c277d421e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9d73-7136-4ae3-aa73-8c63a5ea9d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Megosztási tipp kivonat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73297b-9835-441c-9cdb-d9c277d42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D192FE-CF99-43A7-8B67-915E37C19DF4}">
  <ds:schemaRefs>
    <ds:schemaRef ds:uri="http://schemas.microsoft.com/office/2006/documentManagement/types"/>
    <ds:schemaRef ds:uri="7a269d73-7136-4ae3-aa73-8c63a5ea9d22"/>
    <ds:schemaRef ds:uri="http://purl.org/dc/elements/1.1/"/>
    <ds:schemaRef ds:uri="7673297b-9835-441c-9cdb-d9c277d421e1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C5F9C0-C7EF-44A4-92F7-A1C9354DE8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269d73-7136-4ae3-aa73-8c63a5ea9d22"/>
    <ds:schemaRef ds:uri="7673297b-9835-441c-9cdb-d9c277d421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1B91B4-BD6E-4454-BB27-B663773FF3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249</Words>
  <Application>Microsoft Office PowerPoint</Application>
  <PresentationFormat>Szélesvásznú</PresentationFormat>
  <Paragraphs>17</Paragraphs>
  <Slides>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8" baseType="lpstr">
      <vt:lpstr>Arial</vt:lpstr>
      <vt:lpstr>The Hand Bold</vt:lpstr>
      <vt:lpstr>The Serif Hand Black</vt:lpstr>
      <vt:lpstr>SketchyVTI</vt:lpstr>
      <vt:lpstr>Winter</vt:lpstr>
      <vt:lpstr>SUMMER</vt:lpstr>
      <vt:lpstr>SPRING</vt:lpstr>
      <vt:lpstr>AUTUMN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SEASONS</dc:title>
  <dc:creator>Debreczeni Barnabás</dc:creator>
  <cp:lastModifiedBy>Máté Vágvölgyi</cp:lastModifiedBy>
  <cp:revision>4</cp:revision>
  <dcterms:created xsi:type="dcterms:W3CDTF">2023-12-19T20:24:26Z</dcterms:created>
  <dcterms:modified xsi:type="dcterms:W3CDTF">2024-06-13T14:46:19Z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0x01010086D1B51AF5017E4DA2BC7CC8A4C3009A</vt:lpwstr>
  </property>
</Properties>
</file>